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embeddedFontLst>
    <p:embeddedFont>
      <p:font typeface="#9Slide03 IcielUni Sans Heavy" panose="00000500000000000000" pitchFamily="2" charset="0"/>
      <p:bold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0000"/>
    <a:srgbClr val="F60000"/>
    <a:srgbClr val="E20000"/>
    <a:srgbClr val="B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FF7AD5-9E74-4D76-B810-FAEC6F957408}" type="datetimeFigureOut">
              <a:rPr lang="en-US" smtClean="0"/>
              <a:t>10/10/2024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CDF35F-84B9-491F-B0BB-5CB5ADD9EC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9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22B97B0-4B5B-6C28-4D10-DE480D7BD8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293" y="-2645186"/>
            <a:ext cx="12148371" cy="12148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EE2EBF-EBF3-A3A4-91EB-1FFE8DCE04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</a:blip>
          <a:srcRect t="1556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BD6784B-786C-CB56-D54F-B60919675F1C}"/>
              </a:ext>
            </a:extLst>
          </p:cNvPr>
          <p:cNvSpPr/>
          <p:nvPr userDrawn="1"/>
        </p:nvSpPr>
        <p:spPr>
          <a:xfrm>
            <a:off x="1961531" y="3744686"/>
            <a:ext cx="1371599" cy="3147153"/>
          </a:xfrm>
          <a:custGeom>
            <a:avLst/>
            <a:gdLst>
              <a:gd name="connsiteX0" fmla="*/ 0 w 3367314"/>
              <a:gd name="connsiteY0" fmla="*/ 0 h 6981371"/>
              <a:gd name="connsiteX1" fmla="*/ 2525486 w 3367314"/>
              <a:gd name="connsiteY1" fmla="*/ 1146629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83543 w 3367314"/>
              <a:gd name="connsiteY1" fmla="*/ 1291771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83543 w 3367314"/>
              <a:gd name="connsiteY1" fmla="*/ 1291771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83543 w 3367314"/>
              <a:gd name="connsiteY1" fmla="*/ 1291771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743200 w 3367314"/>
              <a:gd name="connsiteY1" fmla="*/ 1509485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98057 w 3367314"/>
              <a:gd name="connsiteY1" fmla="*/ 1059542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627085"/>
              <a:gd name="connsiteY0" fmla="*/ 0 h 6981371"/>
              <a:gd name="connsiteX1" fmla="*/ 2598057 w 2627085"/>
              <a:gd name="connsiteY1" fmla="*/ 1059542 h 6981371"/>
              <a:gd name="connsiteX2" fmla="*/ 2627085 w 2627085"/>
              <a:gd name="connsiteY2" fmla="*/ 6894286 h 6981371"/>
              <a:gd name="connsiteX3" fmla="*/ 957943 w 2627085"/>
              <a:gd name="connsiteY3" fmla="*/ 6981371 h 6981371"/>
              <a:gd name="connsiteX4" fmla="*/ 0 w 2627085"/>
              <a:gd name="connsiteY4" fmla="*/ 0 h 6981371"/>
              <a:gd name="connsiteX0" fmla="*/ 0 w 2627085"/>
              <a:gd name="connsiteY0" fmla="*/ 0 h 6908799"/>
              <a:gd name="connsiteX1" fmla="*/ 2598057 w 2627085"/>
              <a:gd name="connsiteY1" fmla="*/ 1059542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598057 w 2627085"/>
              <a:gd name="connsiteY1" fmla="*/ 1059542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598057 w 2627085"/>
              <a:gd name="connsiteY1" fmla="*/ 1059542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262081 w 2627085"/>
              <a:gd name="connsiteY1" fmla="*/ 1685296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262081 w 2627085"/>
              <a:gd name="connsiteY1" fmla="*/ 1685296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570180"/>
              <a:gd name="connsiteY0" fmla="*/ 0 h 7498258"/>
              <a:gd name="connsiteX1" fmla="*/ 2205176 w 2570180"/>
              <a:gd name="connsiteY1" fmla="*/ 2274755 h 7498258"/>
              <a:gd name="connsiteX2" fmla="*/ 2570180 w 2570180"/>
              <a:gd name="connsiteY2" fmla="*/ 7483745 h 7498258"/>
              <a:gd name="connsiteX3" fmla="*/ 857495 w 2570180"/>
              <a:gd name="connsiteY3" fmla="*/ 7498258 h 7498258"/>
              <a:gd name="connsiteX4" fmla="*/ 0 w 2570180"/>
              <a:gd name="connsiteY4" fmla="*/ 0 h 7498258"/>
              <a:gd name="connsiteX0" fmla="*/ 0 w 2570180"/>
              <a:gd name="connsiteY0" fmla="*/ 0 h 7498258"/>
              <a:gd name="connsiteX1" fmla="*/ 2205176 w 2570180"/>
              <a:gd name="connsiteY1" fmla="*/ 2274755 h 7498258"/>
              <a:gd name="connsiteX2" fmla="*/ 2570180 w 2570180"/>
              <a:gd name="connsiteY2" fmla="*/ 7483745 h 7498258"/>
              <a:gd name="connsiteX3" fmla="*/ 857495 w 2570180"/>
              <a:gd name="connsiteY3" fmla="*/ 7498258 h 7498258"/>
              <a:gd name="connsiteX4" fmla="*/ 0 w 2570180"/>
              <a:gd name="connsiteY4" fmla="*/ 0 h 7498258"/>
              <a:gd name="connsiteX0" fmla="*/ 0 w 2570180"/>
              <a:gd name="connsiteY0" fmla="*/ 0 h 7498258"/>
              <a:gd name="connsiteX1" fmla="*/ 2205176 w 2570180"/>
              <a:gd name="connsiteY1" fmla="*/ 2274755 h 7498258"/>
              <a:gd name="connsiteX2" fmla="*/ 2570180 w 2570180"/>
              <a:gd name="connsiteY2" fmla="*/ 7483745 h 7498258"/>
              <a:gd name="connsiteX3" fmla="*/ 857495 w 2570180"/>
              <a:gd name="connsiteY3" fmla="*/ 7498258 h 7498258"/>
              <a:gd name="connsiteX4" fmla="*/ 0 w 2570180"/>
              <a:gd name="connsiteY4" fmla="*/ 0 h 7498258"/>
              <a:gd name="connsiteX0" fmla="*/ 0 w 2266689"/>
              <a:gd name="connsiteY0" fmla="*/ 0 h 7587768"/>
              <a:gd name="connsiteX1" fmla="*/ 2205176 w 2266689"/>
              <a:gd name="connsiteY1" fmla="*/ 2274755 h 7587768"/>
              <a:gd name="connsiteX2" fmla="*/ 2266689 w 2266689"/>
              <a:gd name="connsiteY2" fmla="*/ 7587768 h 7587768"/>
              <a:gd name="connsiteX3" fmla="*/ 857495 w 2266689"/>
              <a:gd name="connsiteY3" fmla="*/ 7498258 h 7587768"/>
              <a:gd name="connsiteX4" fmla="*/ 0 w 2266689"/>
              <a:gd name="connsiteY4" fmla="*/ 0 h 7587768"/>
              <a:gd name="connsiteX0" fmla="*/ 0 w 2205176"/>
              <a:gd name="connsiteY0" fmla="*/ 0 h 7657117"/>
              <a:gd name="connsiteX1" fmla="*/ 2205176 w 2205176"/>
              <a:gd name="connsiteY1" fmla="*/ 2274755 h 7657117"/>
              <a:gd name="connsiteX2" fmla="*/ 1792486 w 2205176"/>
              <a:gd name="connsiteY2" fmla="*/ 7657117 h 7657117"/>
              <a:gd name="connsiteX3" fmla="*/ 857495 w 2205176"/>
              <a:gd name="connsiteY3" fmla="*/ 7498258 h 7657117"/>
              <a:gd name="connsiteX4" fmla="*/ 0 w 2205176"/>
              <a:gd name="connsiteY4" fmla="*/ 0 h 7657117"/>
              <a:gd name="connsiteX0" fmla="*/ 0 w 2205176"/>
              <a:gd name="connsiteY0" fmla="*/ 0 h 7657117"/>
              <a:gd name="connsiteX1" fmla="*/ 2205176 w 2205176"/>
              <a:gd name="connsiteY1" fmla="*/ 2274755 h 7657117"/>
              <a:gd name="connsiteX2" fmla="*/ 1792486 w 2205176"/>
              <a:gd name="connsiteY2" fmla="*/ 7657117 h 7657117"/>
              <a:gd name="connsiteX3" fmla="*/ 857495 w 2205176"/>
              <a:gd name="connsiteY3" fmla="*/ 7498258 h 7657117"/>
              <a:gd name="connsiteX4" fmla="*/ 0 w 2205176"/>
              <a:gd name="connsiteY4" fmla="*/ 0 h 7657117"/>
              <a:gd name="connsiteX0" fmla="*/ 0 w 2205176"/>
              <a:gd name="connsiteY0" fmla="*/ 0 h 7657117"/>
              <a:gd name="connsiteX1" fmla="*/ 2205176 w 2205176"/>
              <a:gd name="connsiteY1" fmla="*/ 2274755 h 7657117"/>
              <a:gd name="connsiteX2" fmla="*/ 1792486 w 2205176"/>
              <a:gd name="connsiteY2" fmla="*/ 7657117 h 7657117"/>
              <a:gd name="connsiteX3" fmla="*/ 857495 w 2205176"/>
              <a:gd name="connsiteY3" fmla="*/ 7498258 h 7657117"/>
              <a:gd name="connsiteX4" fmla="*/ 0 w 2205176"/>
              <a:gd name="connsiteY4" fmla="*/ 0 h 7657117"/>
              <a:gd name="connsiteX0" fmla="*/ 0 w 2205176"/>
              <a:gd name="connsiteY0" fmla="*/ 0 h 7657117"/>
              <a:gd name="connsiteX1" fmla="*/ 2205176 w 2205176"/>
              <a:gd name="connsiteY1" fmla="*/ 2274755 h 7657117"/>
              <a:gd name="connsiteX2" fmla="*/ 1792486 w 2205176"/>
              <a:gd name="connsiteY2" fmla="*/ 7657117 h 7657117"/>
              <a:gd name="connsiteX3" fmla="*/ 857495 w 2205176"/>
              <a:gd name="connsiteY3" fmla="*/ 7498258 h 7657117"/>
              <a:gd name="connsiteX4" fmla="*/ 0 w 2205176"/>
              <a:gd name="connsiteY4" fmla="*/ 0 h 7657117"/>
              <a:gd name="connsiteX0" fmla="*/ 0 w 2205176"/>
              <a:gd name="connsiteY0" fmla="*/ 0 h 7498258"/>
              <a:gd name="connsiteX1" fmla="*/ 2205176 w 2205176"/>
              <a:gd name="connsiteY1" fmla="*/ 2274755 h 7498258"/>
              <a:gd name="connsiteX2" fmla="*/ 1754550 w 2205176"/>
              <a:gd name="connsiteY2" fmla="*/ 7449072 h 7498258"/>
              <a:gd name="connsiteX3" fmla="*/ 857495 w 2205176"/>
              <a:gd name="connsiteY3" fmla="*/ 7498258 h 7498258"/>
              <a:gd name="connsiteX4" fmla="*/ 0 w 2205176"/>
              <a:gd name="connsiteY4" fmla="*/ 0 h 7498258"/>
              <a:gd name="connsiteX0" fmla="*/ 0 w 2205176"/>
              <a:gd name="connsiteY0" fmla="*/ 0 h 7518418"/>
              <a:gd name="connsiteX1" fmla="*/ 2205176 w 2205176"/>
              <a:gd name="connsiteY1" fmla="*/ 2274755 h 7518418"/>
              <a:gd name="connsiteX2" fmla="*/ 1792486 w 2205176"/>
              <a:gd name="connsiteY2" fmla="*/ 7518418 h 7518418"/>
              <a:gd name="connsiteX3" fmla="*/ 857495 w 2205176"/>
              <a:gd name="connsiteY3" fmla="*/ 7498258 h 7518418"/>
              <a:gd name="connsiteX4" fmla="*/ 0 w 2205176"/>
              <a:gd name="connsiteY4" fmla="*/ 0 h 7518418"/>
              <a:gd name="connsiteX0" fmla="*/ 0 w 2205176"/>
              <a:gd name="connsiteY0" fmla="*/ 0 h 7518418"/>
              <a:gd name="connsiteX1" fmla="*/ 2205176 w 2205176"/>
              <a:gd name="connsiteY1" fmla="*/ 2274755 h 7518418"/>
              <a:gd name="connsiteX2" fmla="*/ 1792486 w 2205176"/>
              <a:gd name="connsiteY2" fmla="*/ 7518418 h 7518418"/>
              <a:gd name="connsiteX3" fmla="*/ 857495 w 2205176"/>
              <a:gd name="connsiteY3" fmla="*/ 7498258 h 7518418"/>
              <a:gd name="connsiteX4" fmla="*/ 0 w 2205176"/>
              <a:gd name="connsiteY4" fmla="*/ 0 h 7518418"/>
              <a:gd name="connsiteX0" fmla="*/ 0 w 1977558"/>
              <a:gd name="connsiteY0" fmla="*/ 0 h 7518418"/>
              <a:gd name="connsiteX1" fmla="*/ 1977558 w 1977558"/>
              <a:gd name="connsiteY1" fmla="*/ 2274754 h 7518418"/>
              <a:gd name="connsiteX2" fmla="*/ 1792486 w 1977558"/>
              <a:gd name="connsiteY2" fmla="*/ 7518418 h 7518418"/>
              <a:gd name="connsiteX3" fmla="*/ 857495 w 1977558"/>
              <a:gd name="connsiteY3" fmla="*/ 7498258 h 7518418"/>
              <a:gd name="connsiteX4" fmla="*/ 0 w 1977558"/>
              <a:gd name="connsiteY4" fmla="*/ 0 h 7518418"/>
              <a:gd name="connsiteX0" fmla="*/ 0 w 1977558"/>
              <a:gd name="connsiteY0" fmla="*/ 0 h 7518418"/>
              <a:gd name="connsiteX1" fmla="*/ 1977558 w 1977558"/>
              <a:gd name="connsiteY1" fmla="*/ 2274754 h 7518418"/>
              <a:gd name="connsiteX2" fmla="*/ 1792486 w 1977558"/>
              <a:gd name="connsiteY2" fmla="*/ 7518418 h 7518418"/>
              <a:gd name="connsiteX3" fmla="*/ 857495 w 1977558"/>
              <a:gd name="connsiteY3" fmla="*/ 7498258 h 7518418"/>
              <a:gd name="connsiteX4" fmla="*/ 0 w 1977558"/>
              <a:gd name="connsiteY4" fmla="*/ 0 h 7518418"/>
              <a:gd name="connsiteX0" fmla="*/ 0 w 1977558"/>
              <a:gd name="connsiteY0" fmla="*/ 0 h 7518418"/>
              <a:gd name="connsiteX1" fmla="*/ 1977558 w 1977558"/>
              <a:gd name="connsiteY1" fmla="*/ 2274754 h 7518418"/>
              <a:gd name="connsiteX2" fmla="*/ 1792486 w 1977558"/>
              <a:gd name="connsiteY2" fmla="*/ 7518418 h 7518418"/>
              <a:gd name="connsiteX3" fmla="*/ 857495 w 1977558"/>
              <a:gd name="connsiteY3" fmla="*/ 7498258 h 7518418"/>
              <a:gd name="connsiteX4" fmla="*/ 0 w 1977558"/>
              <a:gd name="connsiteY4" fmla="*/ 0 h 7518418"/>
              <a:gd name="connsiteX0" fmla="*/ 0 w 1977558"/>
              <a:gd name="connsiteY0" fmla="*/ 0 h 7518418"/>
              <a:gd name="connsiteX1" fmla="*/ 1977558 w 1977558"/>
              <a:gd name="connsiteY1" fmla="*/ 2274754 h 7518418"/>
              <a:gd name="connsiteX2" fmla="*/ 1792486 w 1977558"/>
              <a:gd name="connsiteY2" fmla="*/ 7518418 h 7518418"/>
              <a:gd name="connsiteX3" fmla="*/ 857495 w 1977558"/>
              <a:gd name="connsiteY3" fmla="*/ 7498258 h 7518418"/>
              <a:gd name="connsiteX4" fmla="*/ 0 w 1977558"/>
              <a:gd name="connsiteY4" fmla="*/ 0 h 7518418"/>
              <a:gd name="connsiteX0" fmla="*/ 0 w 1977558"/>
              <a:gd name="connsiteY0" fmla="*/ 0 h 7518418"/>
              <a:gd name="connsiteX1" fmla="*/ 1977558 w 1977558"/>
              <a:gd name="connsiteY1" fmla="*/ 2274754 h 7518418"/>
              <a:gd name="connsiteX2" fmla="*/ 1792486 w 1977558"/>
              <a:gd name="connsiteY2" fmla="*/ 7518418 h 7518418"/>
              <a:gd name="connsiteX3" fmla="*/ 857495 w 1977558"/>
              <a:gd name="connsiteY3" fmla="*/ 7498258 h 7518418"/>
              <a:gd name="connsiteX4" fmla="*/ 0 w 1977558"/>
              <a:gd name="connsiteY4" fmla="*/ 0 h 7518418"/>
              <a:gd name="connsiteX0" fmla="*/ 0 w 1792486"/>
              <a:gd name="connsiteY0" fmla="*/ 0 h 7518418"/>
              <a:gd name="connsiteX1" fmla="*/ 1749941 w 1792486"/>
              <a:gd name="connsiteY1" fmla="*/ 2274754 h 7518418"/>
              <a:gd name="connsiteX2" fmla="*/ 1792486 w 1792486"/>
              <a:gd name="connsiteY2" fmla="*/ 7518418 h 7518418"/>
              <a:gd name="connsiteX3" fmla="*/ 857495 w 1792486"/>
              <a:gd name="connsiteY3" fmla="*/ 7498258 h 7518418"/>
              <a:gd name="connsiteX4" fmla="*/ 0 w 1792486"/>
              <a:gd name="connsiteY4" fmla="*/ 0 h 7518418"/>
              <a:gd name="connsiteX0" fmla="*/ 0 w 1792486"/>
              <a:gd name="connsiteY0" fmla="*/ 0 h 7518418"/>
              <a:gd name="connsiteX1" fmla="*/ 1749941 w 1792486"/>
              <a:gd name="connsiteY1" fmla="*/ 2274754 h 7518418"/>
              <a:gd name="connsiteX2" fmla="*/ 1792486 w 1792486"/>
              <a:gd name="connsiteY2" fmla="*/ 7518418 h 7518418"/>
              <a:gd name="connsiteX3" fmla="*/ 857495 w 1792486"/>
              <a:gd name="connsiteY3" fmla="*/ 7498258 h 7518418"/>
              <a:gd name="connsiteX4" fmla="*/ 0 w 1792486"/>
              <a:gd name="connsiteY4" fmla="*/ 0 h 7518418"/>
              <a:gd name="connsiteX0" fmla="*/ 0 w 1792486"/>
              <a:gd name="connsiteY0" fmla="*/ 0 h 7518418"/>
              <a:gd name="connsiteX1" fmla="*/ 1749941 w 1792486"/>
              <a:gd name="connsiteY1" fmla="*/ 2274754 h 7518418"/>
              <a:gd name="connsiteX2" fmla="*/ 1792486 w 1792486"/>
              <a:gd name="connsiteY2" fmla="*/ 7518418 h 7518418"/>
              <a:gd name="connsiteX3" fmla="*/ 857495 w 1792486"/>
              <a:gd name="connsiteY3" fmla="*/ 7498258 h 7518418"/>
              <a:gd name="connsiteX4" fmla="*/ 0 w 1792486"/>
              <a:gd name="connsiteY4" fmla="*/ 0 h 7518418"/>
              <a:gd name="connsiteX0" fmla="*/ 0 w 1792486"/>
              <a:gd name="connsiteY0" fmla="*/ 0 h 7518418"/>
              <a:gd name="connsiteX1" fmla="*/ 1749941 w 1792486"/>
              <a:gd name="connsiteY1" fmla="*/ 2274754 h 7518418"/>
              <a:gd name="connsiteX2" fmla="*/ 1792486 w 1792486"/>
              <a:gd name="connsiteY2" fmla="*/ 7518418 h 7518418"/>
              <a:gd name="connsiteX3" fmla="*/ 857495 w 1792486"/>
              <a:gd name="connsiteY3" fmla="*/ 7498258 h 7518418"/>
              <a:gd name="connsiteX4" fmla="*/ 0 w 1792486"/>
              <a:gd name="connsiteY4" fmla="*/ 0 h 7518418"/>
              <a:gd name="connsiteX0" fmla="*/ 0 w 1792486"/>
              <a:gd name="connsiteY0" fmla="*/ 0 h 7518418"/>
              <a:gd name="connsiteX1" fmla="*/ 1749941 w 1792486"/>
              <a:gd name="connsiteY1" fmla="*/ 2274754 h 7518418"/>
              <a:gd name="connsiteX2" fmla="*/ 1792486 w 1792486"/>
              <a:gd name="connsiteY2" fmla="*/ 7518418 h 7518418"/>
              <a:gd name="connsiteX3" fmla="*/ 857495 w 1792486"/>
              <a:gd name="connsiteY3" fmla="*/ 7498258 h 7518418"/>
              <a:gd name="connsiteX4" fmla="*/ 0 w 1792486"/>
              <a:gd name="connsiteY4" fmla="*/ 0 h 7518418"/>
              <a:gd name="connsiteX0" fmla="*/ 0 w 1792486"/>
              <a:gd name="connsiteY0" fmla="*/ 0 h 7518418"/>
              <a:gd name="connsiteX1" fmla="*/ 1749941 w 1792486"/>
              <a:gd name="connsiteY1" fmla="*/ 2274754 h 7518418"/>
              <a:gd name="connsiteX2" fmla="*/ 1792486 w 1792486"/>
              <a:gd name="connsiteY2" fmla="*/ 7518418 h 7518418"/>
              <a:gd name="connsiteX3" fmla="*/ 857495 w 1792486"/>
              <a:gd name="connsiteY3" fmla="*/ 7498258 h 7518418"/>
              <a:gd name="connsiteX4" fmla="*/ 0 w 1792486"/>
              <a:gd name="connsiteY4" fmla="*/ 0 h 7518418"/>
              <a:gd name="connsiteX0" fmla="*/ 0 w 1792486"/>
              <a:gd name="connsiteY0" fmla="*/ 0 h 7518418"/>
              <a:gd name="connsiteX1" fmla="*/ 1749941 w 1792486"/>
              <a:gd name="connsiteY1" fmla="*/ 2274754 h 7518418"/>
              <a:gd name="connsiteX2" fmla="*/ 1792486 w 1792486"/>
              <a:gd name="connsiteY2" fmla="*/ 7518418 h 7518418"/>
              <a:gd name="connsiteX3" fmla="*/ 857495 w 1792486"/>
              <a:gd name="connsiteY3" fmla="*/ 7498258 h 7518418"/>
              <a:gd name="connsiteX4" fmla="*/ 0 w 1792486"/>
              <a:gd name="connsiteY4" fmla="*/ 0 h 7518418"/>
              <a:gd name="connsiteX0" fmla="*/ 0 w 1792486"/>
              <a:gd name="connsiteY0" fmla="*/ 0 h 7518418"/>
              <a:gd name="connsiteX1" fmla="*/ 1749941 w 1792486"/>
              <a:gd name="connsiteY1" fmla="*/ 2274754 h 7518418"/>
              <a:gd name="connsiteX2" fmla="*/ 1792486 w 1792486"/>
              <a:gd name="connsiteY2" fmla="*/ 7518418 h 7518418"/>
              <a:gd name="connsiteX3" fmla="*/ 857495 w 1792486"/>
              <a:gd name="connsiteY3" fmla="*/ 7498258 h 7518418"/>
              <a:gd name="connsiteX4" fmla="*/ 0 w 1792486"/>
              <a:gd name="connsiteY4" fmla="*/ 0 h 7518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2486" h="7518418">
                <a:moveTo>
                  <a:pt x="0" y="0"/>
                </a:moveTo>
                <a:cubicBezTo>
                  <a:pt x="392586" y="913605"/>
                  <a:pt x="746761" y="2119936"/>
                  <a:pt x="1749941" y="2274754"/>
                </a:cubicBezTo>
                <a:cubicBezTo>
                  <a:pt x="1617777" y="4521255"/>
                  <a:pt x="1681054" y="5713818"/>
                  <a:pt x="1792486" y="7518418"/>
                </a:cubicBezTo>
                <a:lnTo>
                  <a:pt x="857495" y="7498258"/>
                </a:lnTo>
                <a:cubicBezTo>
                  <a:pt x="218866" y="5185648"/>
                  <a:pt x="188685" y="2370667"/>
                  <a:pt x="0" y="0"/>
                </a:cubicBezTo>
                <a:close/>
              </a:path>
            </a:pathLst>
          </a:custGeom>
          <a:solidFill>
            <a:srgbClr val="E20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E0A13C0-8094-EE0F-4384-BCA5FBF34692}"/>
              </a:ext>
            </a:extLst>
          </p:cNvPr>
          <p:cNvSpPr/>
          <p:nvPr userDrawn="1"/>
        </p:nvSpPr>
        <p:spPr>
          <a:xfrm>
            <a:off x="1168398" y="1640113"/>
            <a:ext cx="1865086" cy="5268686"/>
          </a:xfrm>
          <a:custGeom>
            <a:avLst/>
            <a:gdLst>
              <a:gd name="connsiteX0" fmla="*/ 0 w 3367314"/>
              <a:gd name="connsiteY0" fmla="*/ 0 h 6981371"/>
              <a:gd name="connsiteX1" fmla="*/ 2525486 w 3367314"/>
              <a:gd name="connsiteY1" fmla="*/ 1146629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83543 w 3367314"/>
              <a:gd name="connsiteY1" fmla="*/ 1291771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83543 w 3367314"/>
              <a:gd name="connsiteY1" fmla="*/ 1291771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83543 w 3367314"/>
              <a:gd name="connsiteY1" fmla="*/ 1291771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743200 w 3367314"/>
              <a:gd name="connsiteY1" fmla="*/ 1509485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98057 w 3367314"/>
              <a:gd name="connsiteY1" fmla="*/ 1059542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627085"/>
              <a:gd name="connsiteY0" fmla="*/ 0 h 6981371"/>
              <a:gd name="connsiteX1" fmla="*/ 2598057 w 2627085"/>
              <a:gd name="connsiteY1" fmla="*/ 1059542 h 6981371"/>
              <a:gd name="connsiteX2" fmla="*/ 2627085 w 2627085"/>
              <a:gd name="connsiteY2" fmla="*/ 6894286 h 6981371"/>
              <a:gd name="connsiteX3" fmla="*/ 957943 w 2627085"/>
              <a:gd name="connsiteY3" fmla="*/ 6981371 h 6981371"/>
              <a:gd name="connsiteX4" fmla="*/ 0 w 2627085"/>
              <a:gd name="connsiteY4" fmla="*/ 0 h 6981371"/>
              <a:gd name="connsiteX0" fmla="*/ 0 w 2627085"/>
              <a:gd name="connsiteY0" fmla="*/ 0 h 6908799"/>
              <a:gd name="connsiteX1" fmla="*/ 2598057 w 2627085"/>
              <a:gd name="connsiteY1" fmla="*/ 1059542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598057 w 2627085"/>
              <a:gd name="connsiteY1" fmla="*/ 1059542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598057 w 2627085"/>
              <a:gd name="connsiteY1" fmla="*/ 1059542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83990"/>
              <a:gd name="connsiteY0" fmla="*/ 0 h 7188595"/>
              <a:gd name="connsiteX1" fmla="*/ 2451762 w 2683990"/>
              <a:gd name="connsiteY1" fmla="*/ 1063566 h 7188595"/>
              <a:gd name="connsiteX2" fmla="*/ 2683990 w 2683990"/>
              <a:gd name="connsiteY2" fmla="*/ 7174082 h 7188595"/>
              <a:gd name="connsiteX3" fmla="*/ 971305 w 2683990"/>
              <a:gd name="connsiteY3" fmla="*/ 7188595 h 7188595"/>
              <a:gd name="connsiteX4" fmla="*/ 0 w 2683990"/>
              <a:gd name="connsiteY4" fmla="*/ 0 h 7188595"/>
              <a:gd name="connsiteX0" fmla="*/ 0 w 2683990"/>
              <a:gd name="connsiteY0" fmla="*/ 0 h 7188595"/>
              <a:gd name="connsiteX1" fmla="*/ 2451762 w 2683990"/>
              <a:gd name="connsiteY1" fmla="*/ 1063566 h 7188595"/>
              <a:gd name="connsiteX2" fmla="*/ 2683990 w 2683990"/>
              <a:gd name="connsiteY2" fmla="*/ 7174082 h 7188595"/>
              <a:gd name="connsiteX3" fmla="*/ 971305 w 2683990"/>
              <a:gd name="connsiteY3" fmla="*/ 7188595 h 7188595"/>
              <a:gd name="connsiteX4" fmla="*/ 0 w 2683990"/>
              <a:gd name="connsiteY4" fmla="*/ 0 h 7188595"/>
              <a:gd name="connsiteX0" fmla="*/ 0 w 2683990"/>
              <a:gd name="connsiteY0" fmla="*/ 0 h 7188595"/>
              <a:gd name="connsiteX1" fmla="*/ 2451762 w 2683990"/>
              <a:gd name="connsiteY1" fmla="*/ 1063566 h 7188595"/>
              <a:gd name="connsiteX2" fmla="*/ 2683990 w 2683990"/>
              <a:gd name="connsiteY2" fmla="*/ 7174082 h 7188595"/>
              <a:gd name="connsiteX3" fmla="*/ 971305 w 2683990"/>
              <a:gd name="connsiteY3" fmla="*/ 7188595 h 7188595"/>
              <a:gd name="connsiteX4" fmla="*/ 0 w 2683990"/>
              <a:gd name="connsiteY4" fmla="*/ 0 h 7188595"/>
              <a:gd name="connsiteX0" fmla="*/ 0 w 2451762"/>
              <a:gd name="connsiteY0" fmla="*/ 0 h 7188595"/>
              <a:gd name="connsiteX1" fmla="*/ 2451762 w 2451762"/>
              <a:gd name="connsiteY1" fmla="*/ 1063566 h 7188595"/>
              <a:gd name="connsiteX2" fmla="*/ 2342564 w 2451762"/>
              <a:gd name="connsiteY2" fmla="*/ 7174082 h 7188595"/>
              <a:gd name="connsiteX3" fmla="*/ 971305 w 2451762"/>
              <a:gd name="connsiteY3" fmla="*/ 7188595 h 7188595"/>
              <a:gd name="connsiteX4" fmla="*/ 0 w 2451762"/>
              <a:gd name="connsiteY4" fmla="*/ 0 h 7188595"/>
              <a:gd name="connsiteX0" fmla="*/ 0 w 2451762"/>
              <a:gd name="connsiteY0" fmla="*/ 0 h 7188595"/>
              <a:gd name="connsiteX1" fmla="*/ 2451762 w 2451762"/>
              <a:gd name="connsiteY1" fmla="*/ 1063566 h 7188595"/>
              <a:gd name="connsiteX2" fmla="*/ 2342564 w 2451762"/>
              <a:gd name="connsiteY2" fmla="*/ 7174082 h 7188595"/>
              <a:gd name="connsiteX3" fmla="*/ 971305 w 2451762"/>
              <a:gd name="connsiteY3" fmla="*/ 7188595 h 7188595"/>
              <a:gd name="connsiteX4" fmla="*/ 0 w 2451762"/>
              <a:gd name="connsiteY4" fmla="*/ 0 h 7188595"/>
              <a:gd name="connsiteX0" fmla="*/ 0 w 2451762"/>
              <a:gd name="connsiteY0" fmla="*/ 0 h 7188595"/>
              <a:gd name="connsiteX1" fmla="*/ 2451762 w 2451762"/>
              <a:gd name="connsiteY1" fmla="*/ 1063566 h 7188595"/>
              <a:gd name="connsiteX2" fmla="*/ 2342564 w 2451762"/>
              <a:gd name="connsiteY2" fmla="*/ 7174082 h 7188595"/>
              <a:gd name="connsiteX3" fmla="*/ 971305 w 2451762"/>
              <a:gd name="connsiteY3" fmla="*/ 7188595 h 7188595"/>
              <a:gd name="connsiteX4" fmla="*/ 0 w 2451762"/>
              <a:gd name="connsiteY4" fmla="*/ 0 h 7188595"/>
              <a:gd name="connsiteX0" fmla="*/ 0 w 2546602"/>
              <a:gd name="connsiteY0" fmla="*/ 0 h 7812756"/>
              <a:gd name="connsiteX1" fmla="*/ 2546602 w 2546602"/>
              <a:gd name="connsiteY1" fmla="*/ 1687727 h 7812756"/>
              <a:gd name="connsiteX2" fmla="*/ 2437404 w 2546602"/>
              <a:gd name="connsiteY2" fmla="*/ 7798243 h 7812756"/>
              <a:gd name="connsiteX3" fmla="*/ 1066145 w 2546602"/>
              <a:gd name="connsiteY3" fmla="*/ 7812756 h 7812756"/>
              <a:gd name="connsiteX4" fmla="*/ 0 w 2546602"/>
              <a:gd name="connsiteY4" fmla="*/ 0 h 7812756"/>
              <a:gd name="connsiteX0" fmla="*/ 0 w 2546602"/>
              <a:gd name="connsiteY0" fmla="*/ 0 h 7812756"/>
              <a:gd name="connsiteX1" fmla="*/ 2546602 w 2546602"/>
              <a:gd name="connsiteY1" fmla="*/ 1687727 h 7812756"/>
              <a:gd name="connsiteX2" fmla="*/ 2437404 w 2546602"/>
              <a:gd name="connsiteY2" fmla="*/ 7798243 h 7812756"/>
              <a:gd name="connsiteX3" fmla="*/ 1066145 w 2546602"/>
              <a:gd name="connsiteY3" fmla="*/ 7812756 h 7812756"/>
              <a:gd name="connsiteX4" fmla="*/ 0 w 2546602"/>
              <a:gd name="connsiteY4" fmla="*/ 0 h 7812756"/>
              <a:gd name="connsiteX0" fmla="*/ 0 w 2546602"/>
              <a:gd name="connsiteY0" fmla="*/ 0 h 7812756"/>
              <a:gd name="connsiteX1" fmla="*/ 2546602 w 2546602"/>
              <a:gd name="connsiteY1" fmla="*/ 1687727 h 7812756"/>
              <a:gd name="connsiteX2" fmla="*/ 2437404 w 2546602"/>
              <a:gd name="connsiteY2" fmla="*/ 7798243 h 7812756"/>
              <a:gd name="connsiteX3" fmla="*/ 1066145 w 2546602"/>
              <a:gd name="connsiteY3" fmla="*/ 7812756 h 7812756"/>
              <a:gd name="connsiteX4" fmla="*/ 0 w 2546602"/>
              <a:gd name="connsiteY4" fmla="*/ 0 h 7812756"/>
              <a:gd name="connsiteX0" fmla="*/ 0 w 2437403"/>
              <a:gd name="connsiteY0" fmla="*/ 0 h 7812756"/>
              <a:gd name="connsiteX1" fmla="*/ 2110336 w 2437403"/>
              <a:gd name="connsiteY1" fmla="*/ 1795340 h 7812756"/>
              <a:gd name="connsiteX2" fmla="*/ 2437404 w 2437403"/>
              <a:gd name="connsiteY2" fmla="*/ 7798243 h 7812756"/>
              <a:gd name="connsiteX3" fmla="*/ 1066145 w 2437403"/>
              <a:gd name="connsiteY3" fmla="*/ 7812756 h 7812756"/>
              <a:gd name="connsiteX4" fmla="*/ 0 w 2437403"/>
              <a:gd name="connsiteY4" fmla="*/ 0 h 7812756"/>
              <a:gd name="connsiteX0" fmla="*/ 0 w 2437404"/>
              <a:gd name="connsiteY0" fmla="*/ 0 h 7812756"/>
              <a:gd name="connsiteX1" fmla="*/ 2110336 w 2437404"/>
              <a:gd name="connsiteY1" fmla="*/ 1795340 h 7812756"/>
              <a:gd name="connsiteX2" fmla="*/ 2437404 w 2437404"/>
              <a:gd name="connsiteY2" fmla="*/ 7798243 h 7812756"/>
              <a:gd name="connsiteX3" fmla="*/ 1066145 w 2437404"/>
              <a:gd name="connsiteY3" fmla="*/ 7812756 h 7812756"/>
              <a:gd name="connsiteX4" fmla="*/ 0 w 2437404"/>
              <a:gd name="connsiteY4" fmla="*/ 0 h 7812756"/>
              <a:gd name="connsiteX0" fmla="*/ 0 w 2437404"/>
              <a:gd name="connsiteY0" fmla="*/ 0 h 7812756"/>
              <a:gd name="connsiteX1" fmla="*/ 2110336 w 2437404"/>
              <a:gd name="connsiteY1" fmla="*/ 1795340 h 7812756"/>
              <a:gd name="connsiteX2" fmla="*/ 2437404 w 2437404"/>
              <a:gd name="connsiteY2" fmla="*/ 7798243 h 7812756"/>
              <a:gd name="connsiteX3" fmla="*/ 1066145 w 2437404"/>
              <a:gd name="connsiteY3" fmla="*/ 7812756 h 7812756"/>
              <a:gd name="connsiteX4" fmla="*/ 0 w 2437404"/>
              <a:gd name="connsiteY4" fmla="*/ 0 h 7812756"/>
              <a:gd name="connsiteX0" fmla="*/ 0 w 2437404"/>
              <a:gd name="connsiteY0" fmla="*/ 0 h 7812756"/>
              <a:gd name="connsiteX1" fmla="*/ 2110336 w 2437404"/>
              <a:gd name="connsiteY1" fmla="*/ 1795340 h 7812756"/>
              <a:gd name="connsiteX2" fmla="*/ 2437404 w 2437404"/>
              <a:gd name="connsiteY2" fmla="*/ 7798243 h 7812756"/>
              <a:gd name="connsiteX3" fmla="*/ 1066145 w 2437404"/>
              <a:gd name="connsiteY3" fmla="*/ 7812756 h 7812756"/>
              <a:gd name="connsiteX4" fmla="*/ 0 w 2437404"/>
              <a:gd name="connsiteY4" fmla="*/ 0 h 7812756"/>
              <a:gd name="connsiteX0" fmla="*/ 0 w 2437404"/>
              <a:gd name="connsiteY0" fmla="*/ 0 h 7812756"/>
              <a:gd name="connsiteX1" fmla="*/ 2110336 w 2437404"/>
              <a:gd name="connsiteY1" fmla="*/ 1795340 h 7812756"/>
              <a:gd name="connsiteX2" fmla="*/ 2437404 w 2437404"/>
              <a:gd name="connsiteY2" fmla="*/ 7798243 h 7812756"/>
              <a:gd name="connsiteX3" fmla="*/ 1066145 w 2437404"/>
              <a:gd name="connsiteY3" fmla="*/ 7812756 h 7812756"/>
              <a:gd name="connsiteX4" fmla="*/ 0 w 2437404"/>
              <a:gd name="connsiteY4" fmla="*/ 0 h 7812756"/>
              <a:gd name="connsiteX0" fmla="*/ 0 w 2437404"/>
              <a:gd name="connsiteY0" fmla="*/ 0 h 7812756"/>
              <a:gd name="connsiteX1" fmla="*/ 2110336 w 2437404"/>
              <a:gd name="connsiteY1" fmla="*/ 1795340 h 7812756"/>
              <a:gd name="connsiteX2" fmla="*/ 2437404 w 2437404"/>
              <a:gd name="connsiteY2" fmla="*/ 7798243 h 7812756"/>
              <a:gd name="connsiteX3" fmla="*/ 1066145 w 2437404"/>
              <a:gd name="connsiteY3" fmla="*/ 7812756 h 7812756"/>
              <a:gd name="connsiteX4" fmla="*/ 0 w 2437404"/>
              <a:gd name="connsiteY4" fmla="*/ 0 h 7812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7404" h="7812756">
                <a:moveTo>
                  <a:pt x="0" y="0"/>
                </a:moveTo>
                <a:cubicBezTo>
                  <a:pt x="828849" y="1070257"/>
                  <a:pt x="1201999" y="1834225"/>
                  <a:pt x="2110336" y="1795340"/>
                </a:cubicBezTo>
                <a:cubicBezTo>
                  <a:pt x="1807456" y="3958151"/>
                  <a:pt x="2174226" y="5871686"/>
                  <a:pt x="2437404" y="7798243"/>
                </a:cubicBezTo>
                <a:lnTo>
                  <a:pt x="1066145" y="7812756"/>
                </a:lnTo>
                <a:cubicBezTo>
                  <a:pt x="427516" y="5500146"/>
                  <a:pt x="188685" y="2370667"/>
                  <a:pt x="0" y="0"/>
                </a:cubicBezTo>
                <a:close/>
              </a:path>
            </a:pathLst>
          </a:custGeom>
          <a:solidFill>
            <a:srgbClr val="920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70BF14D-B189-86D4-465A-504AD27DCB53}"/>
              </a:ext>
            </a:extLst>
          </p:cNvPr>
          <p:cNvSpPr/>
          <p:nvPr userDrawn="1"/>
        </p:nvSpPr>
        <p:spPr>
          <a:xfrm>
            <a:off x="-420913" y="-449943"/>
            <a:ext cx="3047998" cy="7358742"/>
          </a:xfrm>
          <a:custGeom>
            <a:avLst/>
            <a:gdLst>
              <a:gd name="connsiteX0" fmla="*/ 0 w 3367314"/>
              <a:gd name="connsiteY0" fmla="*/ 0 h 6981371"/>
              <a:gd name="connsiteX1" fmla="*/ 2525486 w 3367314"/>
              <a:gd name="connsiteY1" fmla="*/ 1146629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83543 w 3367314"/>
              <a:gd name="connsiteY1" fmla="*/ 1291771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83543 w 3367314"/>
              <a:gd name="connsiteY1" fmla="*/ 1291771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83543 w 3367314"/>
              <a:gd name="connsiteY1" fmla="*/ 1291771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743200 w 3367314"/>
              <a:gd name="connsiteY1" fmla="*/ 1509485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3367314"/>
              <a:gd name="connsiteY0" fmla="*/ 0 h 6981371"/>
              <a:gd name="connsiteX1" fmla="*/ 2598057 w 3367314"/>
              <a:gd name="connsiteY1" fmla="*/ 1059542 h 6981371"/>
              <a:gd name="connsiteX2" fmla="*/ 3367314 w 3367314"/>
              <a:gd name="connsiteY2" fmla="*/ 6981371 h 6981371"/>
              <a:gd name="connsiteX3" fmla="*/ 957943 w 3367314"/>
              <a:gd name="connsiteY3" fmla="*/ 6981371 h 6981371"/>
              <a:gd name="connsiteX4" fmla="*/ 0 w 3367314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801256"/>
              <a:gd name="connsiteY0" fmla="*/ 0 h 6981371"/>
              <a:gd name="connsiteX1" fmla="*/ 2598057 w 2801256"/>
              <a:gd name="connsiteY1" fmla="*/ 1059542 h 6981371"/>
              <a:gd name="connsiteX2" fmla="*/ 2801256 w 2801256"/>
              <a:gd name="connsiteY2" fmla="*/ 6966857 h 6981371"/>
              <a:gd name="connsiteX3" fmla="*/ 957943 w 2801256"/>
              <a:gd name="connsiteY3" fmla="*/ 6981371 h 6981371"/>
              <a:gd name="connsiteX4" fmla="*/ 0 w 2801256"/>
              <a:gd name="connsiteY4" fmla="*/ 0 h 6981371"/>
              <a:gd name="connsiteX0" fmla="*/ 0 w 2627085"/>
              <a:gd name="connsiteY0" fmla="*/ 0 h 6981371"/>
              <a:gd name="connsiteX1" fmla="*/ 2598057 w 2627085"/>
              <a:gd name="connsiteY1" fmla="*/ 1059542 h 6981371"/>
              <a:gd name="connsiteX2" fmla="*/ 2627085 w 2627085"/>
              <a:gd name="connsiteY2" fmla="*/ 6894286 h 6981371"/>
              <a:gd name="connsiteX3" fmla="*/ 957943 w 2627085"/>
              <a:gd name="connsiteY3" fmla="*/ 6981371 h 6981371"/>
              <a:gd name="connsiteX4" fmla="*/ 0 w 2627085"/>
              <a:gd name="connsiteY4" fmla="*/ 0 h 6981371"/>
              <a:gd name="connsiteX0" fmla="*/ 0 w 2627085"/>
              <a:gd name="connsiteY0" fmla="*/ 0 h 6908799"/>
              <a:gd name="connsiteX1" fmla="*/ 2598057 w 2627085"/>
              <a:gd name="connsiteY1" fmla="*/ 1059542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598057 w 2627085"/>
              <a:gd name="connsiteY1" fmla="*/ 1059542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598057 w 2627085"/>
              <a:gd name="connsiteY1" fmla="*/ 1059542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  <a:gd name="connsiteX0" fmla="*/ 0 w 2627085"/>
              <a:gd name="connsiteY0" fmla="*/ 0 h 6908799"/>
              <a:gd name="connsiteX1" fmla="*/ 2394857 w 2627085"/>
              <a:gd name="connsiteY1" fmla="*/ 783770 h 6908799"/>
              <a:gd name="connsiteX2" fmla="*/ 2627085 w 2627085"/>
              <a:gd name="connsiteY2" fmla="*/ 6894286 h 6908799"/>
              <a:gd name="connsiteX3" fmla="*/ 914400 w 2627085"/>
              <a:gd name="connsiteY3" fmla="*/ 6908799 h 6908799"/>
              <a:gd name="connsiteX4" fmla="*/ 0 w 2627085"/>
              <a:gd name="connsiteY4" fmla="*/ 0 h 6908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7085" h="6908799">
                <a:moveTo>
                  <a:pt x="0" y="0"/>
                </a:moveTo>
                <a:cubicBezTo>
                  <a:pt x="904723" y="532190"/>
                  <a:pt x="1069219" y="778846"/>
                  <a:pt x="2394857" y="783770"/>
                </a:cubicBezTo>
                <a:cubicBezTo>
                  <a:pt x="1974150" y="2916397"/>
                  <a:pt x="2269066" y="4881638"/>
                  <a:pt x="2627085" y="6894286"/>
                </a:cubicBezTo>
                <a:lnTo>
                  <a:pt x="914400" y="6908799"/>
                </a:lnTo>
                <a:cubicBezTo>
                  <a:pt x="275771" y="4596189"/>
                  <a:pt x="188685" y="2370667"/>
                  <a:pt x="0" y="0"/>
                </a:cubicBezTo>
                <a:close/>
              </a:path>
            </a:pathLst>
          </a:custGeom>
          <a:solidFill>
            <a:srgbClr val="B80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314652-EA03-BAF1-8E4D-BF71A90B61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92" r="33447" b="20957"/>
          <a:stretch/>
        </p:blipFill>
        <p:spPr>
          <a:xfrm>
            <a:off x="323605" y="1624684"/>
            <a:ext cx="1678117" cy="24531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B36C08D-F162-2B34-3CF0-69563E0FE0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7" t="26557" r="59819" b="18075"/>
          <a:stretch/>
        </p:blipFill>
        <p:spPr>
          <a:xfrm>
            <a:off x="1103086" y="620768"/>
            <a:ext cx="880539" cy="8768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2C8B846-150D-F69C-9215-6F3EB1FC0F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228" t="26557" r="2840" b="18075"/>
          <a:stretch/>
        </p:blipFill>
        <p:spPr>
          <a:xfrm>
            <a:off x="13841" y="563260"/>
            <a:ext cx="1045029" cy="8768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46AEA05-27C7-BCB1-5D87-25E58B564E1A}"/>
              </a:ext>
            </a:extLst>
          </p:cNvPr>
          <p:cNvGrpSpPr/>
          <p:nvPr userDrawn="1"/>
        </p:nvGrpSpPr>
        <p:grpSpPr>
          <a:xfrm>
            <a:off x="5360710" y="697680"/>
            <a:ext cx="4671920" cy="782202"/>
            <a:chOff x="254833" y="145901"/>
            <a:chExt cx="4671920" cy="782202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7A8E915-DE66-4457-3E86-8B402616E5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4833" y="145901"/>
              <a:ext cx="569625" cy="730032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8E5ED4E-F2DF-268C-F1B2-E4C0610E426D}"/>
                </a:ext>
              </a:extLst>
            </p:cNvPr>
            <p:cNvSpPr txBox="1"/>
            <p:nvPr/>
          </p:nvSpPr>
          <p:spPr>
            <a:xfrm>
              <a:off x="959696" y="145901"/>
              <a:ext cx="3967057" cy="782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TRƯỜNG ĐẠI HỌC</a:t>
              </a:r>
            </a:p>
            <a:p>
              <a:r>
                <a:rPr lang="en-US" sz="1400" b="1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SƯ PHẠM KỸ THUẬT TP. HỒ CHÍ MINH</a:t>
              </a:r>
            </a:p>
            <a:p>
              <a:pPr>
                <a:lnSpc>
                  <a:spcPct val="150000"/>
                </a:lnSpc>
              </a:pPr>
              <a:r>
                <a:rPr lang="en-US" sz="1400" b="1">
                  <a:solidFill>
                    <a:schemeClr val="accent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HCMC University of Technology and Education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329E2FD-C134-B712-CFA0-334F71F06323}"/>
                </a:ext>
              </a:extLst>
            </p:cNvPr>
            <p:cNvCxnSpPr>
              <a:cxnSpLocks/>
            </p:cNvCxnSpPr>
            <p:nvPr/>
          </p:nvCxnSpPr>
          <p:spPr>
            <a:xfrm>
              <a:off x="1049312" y="611952"/>
              <a:ext cx="3357796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27E49B7-3E48-A32B-AF9C-1514CED5DA51}"/>
              </a:ext>
            </a:extLst>
          </p:cNvPr>
          <p:cNvGrpSpPr/>
          <p:nvPr userDrawn="1"/>
        </p:nvGrpSpPr>
        <p:grpSpPr>
          <a:xfrm>
            <a:off x="3252925" y="4902200"/>
            <a:ext cx="5371042" cy="1919392"/>
            <a:chOff x="3252925" y="4902200"/>
            <a:chExt cx="5371042" cy="1919392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DA50656-40BA-E74D-45F8-339CB3D2A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50000"/>
            </a:blip>
            <a:stretch>
              <a:fillRect/>
            </a:stretch>
          </p:blipFill>
          <p:spPr>
            <a:xfrm>
              <a:off x="3252925" y="5047502"/>
              <a:ext cx="5371042" cy="177409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8466EA4-8BE9-D56F-1FAD-ED216C60634A}"/>
                </a:ext>
              </a:extLst>
            </p:cNvPr>
            <p:cNvSpPr txBox="1"/>
            <p:nvPr/>
          </p:nvSpPr>
          <p:spPr>
            <a:xfrm>
              <a:off x="4894588" y="4902200"/>
              <a:ext cx="1175791" cy="150060"/>
            </a:xfrm>
            <a:prstGeom prst="rect">
              <a:avLst/>
            </a:prstGeom>
            <a:noFill/>
          </p:spPr>
          <p:txBody>
            <a:bodyPr wrap="square" rtlCol="0">
              <a:prstTxWarp prst="textInflateTop">
                <a:avLst/>
              </a:prstTxWarp>
              <a:spAutoFit/>
              <a:scene3d>
                <a:camera prst="perspectiveRelaxed"/>
                <a:lightRig rig="threePt" dir="t"/>
              </a:scene3d>
            </a:bodyPr>
            <a:lstStyle/>
            <a:p>
              <a:pPr algn="ctr"/>
              <a:r>
                <a:rPr lang="en-US" sz="600">
                  <a:solidFill>
                    <a:schemeClr val="bg1">
                      <a:lumMod val="75000"/>
                    </a:schemeClr>
                  </a:solidFill>
                </a:rPr>
                <a:t>ĐẠI HỌC SƯ PHẠM KỸ THUẬT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C9083A8-CF93-810D-7802-1EECAE68F500}"/>
              </a:ext>
            </a:extLst>
          </p:cNvPr>
          <p:cNvGrpSpPr/>
          <p:nvPr userDrawn="1"/>
        </p:nvGrpSpPr>
        <p:grpSpPr>
          <a:xfrm flipH="1">
            <a:off x="6705600" y="5601010"/>
            <a:ext cx="5486400" cy="1256990"/>
            <a:chOff x="-3366" y="5606321"/>
            <a:chExt cx="5486400" cy="1256990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C41144AC-5C2F-C052-94C9-71673E25947D}"/>
                </a:ext>
              </a:extLst>
            </p:cNvPr>
            <p:cNvSpPr/>
            <p:nvPr/>
          </p:nvSpPr>
          <p:spPr>
            <a:xfrm>
              <a:off x="1" y="5966085"/>
              <a:ext cx="3988063" cy="889336"/>
            </a:xfrm>
            <a:prstGeom prst="trapezoid">
              <a:avLst>
                <a:gd name="adj" fmla="val 51917"/>
              </a:avLst>
            </a:prstGeom>
            <a:solidFill>
              <a:srgbClr val="92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E7F0490B-D8DA-18F4-669F-2C81A4F94AAF}"/>
                </a:ext>
              </a:extLst>
            </p:cNvPr>
            <p:cNvSpPr/>
            <p:nvPr/>
          </p:nvSpPr>
          <p:spPr>
            <a:xfrm>
              <a:off x="540112" y="6407192"/>
              <a:ext cx="4942922" cy="456119"/>
            </a:xfrm>
            <a:prstGeom prst="trapezoid">
              <a:avLst>
                <a:gd name="adj" fmla="val 50686"/>
              </a:avLst>
            </a:prstGeom>
            <a:solidFill>
              <a:srgbClr val="E2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D7479A2-1BFD-EE4C-F000-B88A09B1B4D1}"/>
                </a:ext>
              </a:extLst>
            </p:cNvPr>
            <p:cNvSpPr/>
            <p:nvPr/>
          </p:nvSpPr>
          <p:spPr>
            <a:xfrm>
              <a:off x="-3366" y="5606321"/>
              <a:ext cx="1682264" cy="1254360"/>
            </a:xfrm>
            <a:custGeom>
              <a:avLst/>
              <a:gdLst>
                <a:gd name="connsiteX0" fmla="*/ 0 w 1682264"/>
                <a:gd name="connsiteY0" fmla="*/ 0 h 1254360"/>
                <a:gd name="connsiteX1" fmla="*/ 1046479 w 1682264"/>
                <a:gd name="connsiteY1" fmla="*/ 0 h 1254360"/>
                <a:gd name="connsiteX2" fmla="*/ 1682264 w 1682264"/>
                <a:gd name="connsiteY2" fmla="*/ 1254360 h 1254360"/>
                <a:gd name="connsiteX3" fmla="*/ 0 w 1682264"/>
                <a:gd name="connsiteY3" fmla="*/ 1254360 h 125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2264" h="1254360">
                  <a:moveTo>
                    <a:pt x="0" y="0"/>
                  </a:moveTo>
                  <a:lnTo>
                    <a:pt x="1046479" y="0"/>
                  </a:lnTo>
                  <a:lnTo>
                    <a:pt x="1682264" y="1254360"/>
                  </a:lnTo>
                  <a:lnTo>
                    <a:pt x="0" y="1254360"/>
                  </a:lnTo>
                  <a:close/>
                </a:path>
              </a:pathLst>
            </a:custGeom>
            <a:solidFill>
              <a:srgbClr val="B8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477D8-C61A-A905-F926-04B90EAA6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1846C312-5224-4F70-997F-3A30ADE2BD4B}" type="datetime7">
              <a:rPr lang="en-US" smtClean="0"/>
              <a:t>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EE775-EDF9-CF17-16B7-333A310A6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Môn Lịch sử Đảng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AF61B-314F-38F5-3B32-47031FF58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1D468718-B604-4B63-BE03-DADB3390E46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881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27C03-5542-1312-D74F-A31D37AC3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BDA63A-FE7B-AF27-AF9C-C5AFFDB97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CA695-318A-B3B1-2BE0-5585C02B6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25F6F-5D1A-4874-8A8C-809A7FE04C65}" type="datetime7">
              <a:rPr lang="en-US" smtClean="0"/>
              <a:t>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BAF75-3161-E9BD-FCD1-725305F35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8252D-5AC2-84EC-5EA1-44B0D26CF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930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25B832-2B5C-4BE0-0624-D7AD7010D4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959BBD-89A7-A23F-DFD3-670D965924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C1A17-3170-8BE3-E142-7EF0956CF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74D17-AD65-4090-9A6C-66EA48F9D469}" type="datetime7">
              <a:rPr lang="en-US" smtClean="0"/>
              <a:t>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F1F82-3AC3-27A4-E590-5854C06FB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2CEF0-4A33-93EA-AE3F-2724122F5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61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D56427-131F-72FD-2CE4-5F40F83F0A4A}"/>
              </a:ext>
            </a:extLst>
          </p:cNvPr>
          <p:cNvGrpSpPr/>
          <p:nvPr userDrawn="1"/>
        </p:nvGrpSpPr>
        <p:grpSpPr>
          <a:xfrm flipH="1">
            <a:off x="-285750" y="5829526"/>
            <a:ext cx="12477750" cy="1040357"/>
            <a:chOff x="-3366" y="5834837"/>
            <a:chExt cx="12477750" cy="1040357"/>
          </a:xfr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88D2A322-23DA-703B-CE41-8730FB501C49}"/>
                </a:ext>
              </a:extLst>
            </p:cNvPr>
            <p:cNvSpPr/>
            <p:nvPr/>
          </p:nvSpPr>
          <p:spPr>
            <a:xfrm>
              <a:off x="5" y="6048924"/>
              <a:ext cx="2136094" cy="806497"/>
            </a:xfrm>
            <a:prstGeom prst="trapezoid">
              <a:avLst>
                <a:gd name="adj" fmla="val 51917"/>
              </a:avLst>
            </a:prstGeom>
            <a:solidFill>
              <a:srgbClr val="92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E354AEF3-3B00-B5A4-5081-69580AF7AFE7}"/>
                </a:ext>
              </a:extLst>
            </p:cNvPr>
            <p:cNvSpPr/>
            <p:nvPr/>
          </p:nvSpPr>
          <p:spPr>
            <a:xfrm>
              <a:off x="540112" y="6361662"/>
              <a:ext cx="11934272" cy="501650"/>
            </a:xfrm>
            <a:prstGeom prst="trapezoid">
              <a:avLst>
                <a:gd name="adj" fmla="val 50686"/>
              </a:avLst>
            </a:prstGeom>
            <a:solidFill>
              <a:srgbClr val="E2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26FAB5D-FFE8-5B2E-A99D-B6562D100B20}"/>
                </a:ext>
              </a:extLst>
            </p:cNvPr>
            <p:cNvSpPr/>
            <p:nvPr/>
          </p:nvSpPr>
          <p:spPr>
            <a:xfrm>
              <a:off x="-3366" y="5834837"/>
              <a:ext cx="1682264" cy="1040357"/>
            </a:xfrm>
            <a:custGeom>
              <a:avLst/>
              <a:gdLst>
                <a:gd name="connsiteX0" fmla="*/ 0 w 1682264"/>
                <a:gd name="connsiteY0" fmla="*/ 0 h 1254360"/>
                <a:gd name="connsiteX1" fmla="*/ 1046479 w 1682264"/>
                <a:gd name="connsiteY1" fmla="*/ 0 h 1254360"/>
                <a:gd name="connsiteX2" fmla="*/ 1682264 w 1682264"/>
                <a:gd name="connsiteY2" fmla="*/ 1254360 h 1254360"/>
                <a:gd name="connsiteX3" fmla="*/ 0 w 1682264"/>
                <a:gd name="connsiteY3" fmla="*/ 1254360 h 125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2264" h="1254360">
                  <a:moveTo>
                    <a:pt x="0" y="0"/>
                  </a:moveTo>
                  <a:lnTo>
                    <a:pt x="1046479" y="0"/>
                  </a:lnTo>
                  <a:lnTo>
                    <a:pt x="1682264" y="1254360"/>
                  </a:lnTo>
                  <a:lnTo>
                    <a:pt x="0" y="1254360"/>
                  </a:lnTo>
                  <a:close/>
                </a:path>
              </a:pathLst>
            </a:custGeom>
            <a:solidFill>
              <a:srgbClr val="B8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FA1693-D117-B5E4-7537-DE5798F4A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3DA3AAC0-F435-4CAD-A337-45C8726152EF}" type="datetime7">
              <a:rPr lang="en-US" smtClean="0"/>
              <a:t>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5357D-EF1A-0646-9B2E-5E617837B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Môn Lịch sử Đảng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7E25-0DBF-0598-0610-275B8C09A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1D468718-B604-4B63-BE03-DADB3390E46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6E5A01C-3E66-EB5C-BE60-5B57B65961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51" y="54220"/>
            <a:ext cx="3283662" cy="62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70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29606-4D61-8F27-3A4B-E25045371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A3C58-8ADF-E03B-1DDB-7F2B4E921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E871A-4044-AA6B-F575-D9230C043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65077-081D-44C4-B126-8CAC3817589D}" type="datetime7">
              <a:rPr lang="en-US" smtClean="0"/>
              <a:t>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3CC7A-E909-E3CB-F0FA-006BEFA2E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A23-0156-C4B1-892D-6B6A3B82D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416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99EBA-02EC-BC76-AD09-46DC93B7C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43782-2151-3980-FF36-ADBA622AAE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078C94-19D8-9AE5-69F9-DE79B9CC8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5E5AF-8CDF-6DCD-7D96-7FFCF592C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FAE87B-CA5D-40BC-9BB7-E35CA84E5B79}" type="datetime7">
              <a:rPr lang="en-US" smtClean="0"/>
              <a:t>Oct-24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F8A81E-CAFA-74CD-483D-95B94430E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10DB0A-B988-6E59-7D10-B8B2F017A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221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72097-03B1-B2E3-CFB8-92BF790F7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78AF0-4C89-9EBE-BE67-5B1536F40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69B840-7038-1791-7191-4A994E81E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B64B2E-FA00-CFB6-3CAD-9FA549DA56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A7B9BB-E3AE-86FA-C4ED-54A4B41C3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ED1DD2-7EAD-77E2-9D56-57C5E47E1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95798-8E26-493E-AD69-FE30A6E49475}" type="datetime7">
              <a:rPr lang="en-US" smtClean="0"/>
              <a:t>Oct-24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00A473-07ED-CACA-3B8A-A111F50CB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F5F6C4-E18D-0809-CB26-3C3FE5087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170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F18D-164B-3CE2-0D7A-FA6F0BF96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337568-AB3B-84FD-8AA6-E6EAC0EA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503E7-3FB6-4297-AF6E-A486F5950F65}" type="datetime7">
              <a:rPr lang="en-US" smtClean="0"/>
              <a:t>Oct-24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654B5E-1A13-941B-5C27-6B87F88C9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C5E26D-F2E8-1E7A-8CB0-0384C2A40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067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B8A3F8-DC88-CAA5-4BB6-EC873E3D8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30282-4B42-45B2-B2FA-2C6906998C1B}" type="datetime7">
              <a:rPr lang="en-US" smtClean="0"/>
              <a:t>Oct-24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FEDCD8-3E4A-4505-4356-91532BEA6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84354C-3E5A-B4D9-3984-5081E66E1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4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F7FD5-58E5-790C-19AE-013B94186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80622-FC8E-F547-CC00-9A92B2E1D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82AF73-9C42-FA3B-F4A0-B49F5C0F6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D87D7B-5C8E-2C0E-6115-819002728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2F0C1-817A-4EEE-8D1A-01F3FAAE860B}" type="datetime7">
              <a:rPr lang="en-US" smtClean="0"/>
              <a:t>Oct-24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48B74-90C8-3B96-D225-55A403B9C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279EC-76AE-15A8-70BC-1B983F6BC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75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50AD9-8340-40F5-69D2-80AB1B04E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277A2A-A408-42B0-E9C5-674E9AACB1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B9DAF7-9F91-98E0-3E41-747A735A0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9FFED-8A7F-470F-13D3-487D19895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C8060-8E82-48A4-A099-9ED5425E6616}" type="datetime7">
              <a:rPr lang="en-US" smtClean="0"/>
              <a:t>Oct-24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821E1-47AA-EA75-5472-967859F1C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AA7AC-E73A-658B-EDC5-E3D3248C1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733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D36568-1011-7731-77E2-631E653D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9A367F-58ED-ED88-7526-5CBAA8C37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780D4-11E5-AE02-DEEE-A673C06D7D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45C6C-39D6-4282-8DC8-33C123083AD2}" type="datetime7">
              <a:rPr lang="en-US" smtClean="0"/>
              <a:t>Oct-24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134D0-9579-7690-32FD-AC8B17BC0D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Môn Lịch sử Đảng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B01953-F6DF-0011-6A05-2876D481C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68718-B604-4B63-BE03-DADB3390E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694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770C00BB-59FF-3281-32C7-EAFBCF9995B9}"/>
              </a:ext>
            </a:extLst>
          </p:cNvPr>
          <p:cNvGrpSpPr/>
          <p:nvPr/>
        </p:nvGrpSpPr>
        <p:grpSpPr>
          <a:xfrm>
            <a:off x="4635050" y="1958140"/>
            <a:ext cx="5634423" cy="563476"/>
            <a:chOff x="4596895" y="1798485"/>
            <a:chExt cx="5634423" cy="563476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2F62210-9239-1E1A-1D90-73B4DCAA5ACF}"/>
                </a:ext>
              </a:extLst>
            </p:cNvPr>
            <p:cNvSpPr/>
            <p:nvPr/>
          </p:nvSpPr>
          <p:spPr>
            <a:xfrm>
              <a:off x="4617060" y="1798485"/>
              <a:ext cx="5614258" cy="563476"/>
            </a:xfrm>
            <a:custGeom>
              <a:avLst/>
              <a:gdLst>
                <a:gd name="connsiteX0" fmla="*/ 0 w 5614258"/>
                <a:gd name="connsiteY0" fmla="*/ 0 h 563476"/>
                <a:gd name="connsiteX1" fmla="*/ 2557711 w 5614258"/>
                <a:gd name="connsiteY1" fmla="*/ 0 h 563476"/>
                <a:gd name="connsiteX2" fmla="*/ 3056547 w 5614258"/>
                <a:gd name="connsiteY2" fmla="*/ 0 h 563476"/>
                <a:gd name="connsiteX3" fmla="*/ 5614258 w 5614258"/>
                <a:gd name="connsiteY3" fmla="*/ 0 h 563476"/>
                <a:gd name="connsiteX4" fmla="*/ 5332520 w 5614258"/>
                <a:gd name="connsiteY4" fmla="*/ 281738 h 563476"/>
                <a:gd name="connsiteX5" fmla="*/ 5614258 w 5614258"/>
                <a:gd name="connsiteY5" fmla="*/ 563476 h 563476"/>
                <a:gd name="connsiteX6" fmla="*/ 3056547 w 5614258"/>
                <a:gd name="connsiteY6" fmla="*/ 563476 h 563476"/>
                <a:gd name="connsiteX7" fmla="*/ 2557711 w 5614258"/>
                <a:gd name="connsiteY7" fmla="*/ 563476 h 563476"/>
                <a:gd name="connsiteX8" fmla="*/ 0 w 5614258"/>
                <a:gd name="connsiteY8" fmla="*/ 563476 h 563476"/>
                <a:gd name="connsiteX9" fmla="*/ 281738 w 5614258"/>
                <a:gd name="connsiteY9" fmla="*/ 281738 h 563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14258" h="563476">
                  <a:moveTo>
                    <a:pt x="0" y="0"/>
                  </a:moveTo>
                  <a:lnTo>
                    <a:pt x="2557711" y="0"/>
                  </a:lnTo>
                  <a:lnTo>
                    <a:pt x="3056547" y="0"/>
                  </a:lnTo>
                  <a:lnTo>
                    <a:pt x="5614258" y="0"/>
                  </a:lnTo>
                  <a:lnTo>
                    <a:pt x="5332520" y="281738"/>
                  </a:lnTo>
                  <a:lnTo>
                    <a:pt x="5614258" y="563476"/>
                  </a:lnTo>
                  <a:lnTo>
                    <a:pt x="3056547" y="563476"/>
                  </a:lnTo>
                  <a:lnTo>
                    <a:pt x="2557711" y="563476"/>
                  </a:lnTo>
                  <a:lnTo>
                    <a:pt x="0" y="563476"/>
                  </a:lnTo>
                  <a:lnTo>
                    <a:pt x="281738" y="281738"/>
                  </a:lnTo>
                  <a:close/>
                </a:path>
              </a:pathLst>
            </a:custGeom>
            <a:solidFill>
              <a:srgbClr val="F6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F7AD475-3508-C3F9-F750-64A260107733}"/>
                </a:ext>
              </a:extLst>
            </p:cNvPr>
            <p:cNvSpPr txBox="1"/>
            <p:nvPr/>
          </p:nvSpPr>
          <p:spPr>
            <a:xfrm>
              <a:off x="4596895" y="1831573"/>
              <a:ext cx="55583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#9Slide03 IcielUni Sans Heavy" panose="00000500000000000000" pitchFamily="2" charset="0"/>
                </a:rPr>
                <a:t>BÁO CÁO MÔN LỊCH SỬ ĐẢNG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0423E3B-D82B-834A-5CB9-28D7875E03C9}"/>
              </a:ext>
            </a:extLst>
          </p:cNvPr>
          <p:cNvSpPr txBox="1"/>
          <p:nvPr/>
        </p:nvSpPr>
        <p:spPr>
          <a:xfrm>
            <a:off x="3580915" y="2759963"/>
            <a:ext cx="77640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#9Slide03 IcielUni Sans Heavy" panose="00000500000000000000" pitchFamily="2" charset="0"/>
              </a:rPr>
              <a:t>ĐƯỜNG LỐI ĐỐI NGOẠI CỦA ĐẢNG</a:t>
            </a:r>
          </a:p>
          <a:p>
            <a:pPr algn="ctr"/>
            <a:r>
              <a:rPr lang="en-US" sz="400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#9Slide03 IcielUni Sans Heavy" panose="00000500000000000000" pitchFamily="2" charset="0"/>
              </a:rPr>
              <a:t>TRONG THỜI KỲ ĐỔI MỚI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B607C9-D12E-8EE7-9F30-EBEFC777BC1C}"/>
              </a:ext>
            </a:extLst>
          </p:cNvPr>
          <p:cNvSpPr txBox="1"/>
          <p:nvPr/>
        </p:nvSpPr>
        <p:spPr>
          <a:xfrm>
            <a:off x="8355931" y="4160446"/>
            <a:ext cx="26043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GV: Nguyễn Thị A</a:t>
            </a:r>
          </a:p>
          <a:p>
            <a:pPr algn="just"/>
            <a:r>
              <a:rPr lang="en-US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Lớp: MOOC12</a:t>
            </a:r>
          </a:p>
          <a:p>
            <a:pPr algn="just"/>
            <a:r>
              <a:rPr lang="en-US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Nhóm: 03</a:t>
            </a:r>
          </a:p>
        </p:txBody>
      </p:sp>
      <p:sp>
        <p:nvSpPr>
          <p:cNvPr id="1058" name="Date Placeholder 1057">
            <a:extLst>
              <a:ext uri="{FF2B5EF4-FFF2-40B4-BE49-F238E27FC236}">
                <a16:creationId xmlns:a16="http://schemas.microsoft.com/office/drawing/2014/main" id="{95B3E1DA-973C-FF86-B4B7-7328F029B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603CD-7079-4863-9FCE-B2D669A146A7}" type="datetime7">
              <a:rPr lang="en-US" smtClean="0"/>
              <a:t>Oct-24</a:t>
            </a:fld>
            <a:endParaRPr lang="en-US"/>
          </a:p>
        </p:txBody>
      </p:sp>
      <p:sp>
        <p:nvSpPr>
          <p:cNvPr id="1059" name="Slide Number Placeholder 1058">
            <a:extLst>
              <a:ext uri="{FF2B5EF4-FFF2-40B4-BE49-F238E27FC236}">
                <a16:creationId xmlns:a16="http://schemas.microsoft.com/office/drawing/2014/main" id="{88E6ECEC-93FA-A562-B645-021DAF4FD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1</a:t>
            </a:fld>
            <a:endParaRPr lang="en-US"/>
          </a:p>
        </p:txBody>
      </p:sp>
      <p:sp>
        <p:nvSpPr>
          <p:cNvPr id="1060" name="Footer Placeholder 1059">
            <a:extLst>
              <a:ext uri="{FF2B5EF4-FFF2-40B4-BE49-F238E27FC236}">
                <a16:creationId xmlns:a16="http://schemas.microsoft.com/office/drawing/2014/main" id="{019C5431-EB96-28EC-E326-A8EECA336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</p:spTree>
    <p:extLst>
      <p:ext uri="{BB962C8B-B14F-4D97-AF65-F5344CB8AC3E}">
        <p14:creationId xmlns:p14="http://schemas.microsoft.com/office/powerpoint/2010/main" val="4189293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CD2D8E-1140-028B-CE0D-B49D228B5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4BE8E-86DA-4539-8FD5-4E75FC32CD56}" type="datetime7">
              <a:rPr lang="en-US" smtClean="0"/>
              <a:t>Oct-24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F1FF93-86E8-9E09-6D1A-77F311963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68718-B604-4B63-BE03-DADB3390E462}" type="slidenum">
              <a:rPr lang="en-US" smtClean="0"/>
              <a:t>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D84B77-AB2E-ED30-C8B4-6077F7151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Môn Lịch sử Đảng</a:t>
            </a:r>
          </a:p>
        </p:txBody>
      </p:sp>
    </p:spTree>
    <p:extLst>
      <p:ext uri="{BB962C8B-B14F-4D97-AF65-F5344CB8AC3E}">
        <p14:creationId xmlns:p14="http://schemas.microsoft.com/office/powerpoint/2010/main" val="168937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40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 Light</vt:lpstr>
      <vt:lpstr>#9Slide03 IcielUni Sans Heavy</vt:lpstr>
      <vt:lpstr>Calibri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Administrator</cp:lastModifiedBy>
  <cp:revision>1</cp:revision>
  <dcterms:created xsi:type="dcterms:W3CDTF">2024-10-10T14:01:47Z</dcterms:created>
  <dcterms:modified xsi:type="dcterms:W3CDTF">2024-10-10T14:05:20Z</dcterms:modified>
</cp:coreProperties>
</file>

<file path=docProps/thumbnail.jpeg>
</file>